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1" r:id="rId3"/>
    <p:sldId id="302" r:id="rId4"/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79" r:id="rId29"/>
    <p:sldId id="298" r:id="rId30"/>
    <p:sldId id="281" r:id="rId31"/>
    <p:sldId id="282" r:id="rId32"/>
    <p:sldId id="283" r:id="rId33"/>
    <p:sldId id="284" r:id="rId34"/>
    <p:sldId id="299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CDF23-7EAF-44E3-BC23-C67DBB99815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6F221-DCFD-450E-B22B-1081FFAB46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043/Institute/institute_login.as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Learning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online platform for students and institute.</a:t>
            </a:r>
          </a:p>
          <a:p>
            <a:r>
              <a:rPr lang="en-US" dirty="0" smtClean="0"/>
              <a:t>This platform can connect student to institute directly.</a:t>
            </a:r>
          </a:p>
          <a:p>
            <a:r>
              <a:rPr lang="en-US" dirty="0" smtClean="0"/>
              <a:t>The idea is simple here are 3 type of people can login </a:t>
            </a:r>
            <a:r>
              <a:rPr lang="en-US" dirty="0" err="1" smtClean="0"/>
              <a:t>admin,institute,student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Student can </a:t>
            </a:r>
            <a:r>
              <a:rPr lang="en-US" dirty="0" err="1" smtClean="0"/>
              <a:t>login,can</a:t>
            </a:r>
            <a:r>
              <a:rPr lang="en-US" dirty="0" smtClean="0"/>
              <a:t>  add </a:t>
            </a:r>
            <a:r>
              <a:rPr lang="en-US" dirty="0" err="1" smtClean="0"/>
              <a:t>institute,can</a:t>
            </a:r>
            <a:r>
              <a:rPr lang="en-US" dirty="0" smtClean="0"/>
              <a:t> see institute wise subject </a:t>
            </a:r>
            <a:r>
              <a:rPr lang="en-US" dirty="0" err="1" smtClean="0"/>
              <a:t>list,can</a:t>
            </a:r>
            <a:r>
              <a:rPr lang="en-US" dirty="0" smtClean="0"/>
              <a:t> see video </a:t>
            </a:r>
            <a:r>
              <a:rPr lang="en-US" dirty="0" err="1" smtClean="0"/>
              <a:t>list,can</a:t>
            </a:r>
            <a:r>
              <a:rPr lang="en-US" dirty="0" smtClean="0"/>
              <a:t> see </a:t>
            </a:r>
            <a:r>
              <a:rPr lang="en-US" dirty="0" err="1" smtClean="0"/>
              <a:t>video,can</a:t>
            </a:r>
            <a:r>
              <a:rPr lang="en-US" dirty="0" smtClean="0"/>
              <a:t> see </a:t>
            </a:r>
            <a:r>
              <a:rPr lang="en-US" dirty="0" err="1" smtClean="0"/>
              <a:t>notice,can</a:t>
            </a:r>
            <a:r>
              <a:rPr lang="en-US" dirty="0" smtClean="0"/>
              <a:t> create to-do list.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Student Login -:</a:t>
            </a:r>
            <a:endParaRPr lang="en-US" sz="2000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527" y="1142984"/>
            <a:ext cx="7939563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Add -: </a:t>
            </a:r>
            <a:endParaRPr lang="en-US" sz="2000" dirty="0"/>
          </a:p>
        </p:txBody>
      </p:sp>
      <p:pic>
        <p:nvPicPr>
          <p:cNvPr id="4" name="Content Placeholder 3" descr="institute_select_co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143932" cy="4525963"/>
          </a:xfrm>
        </p:spPr>
      </p:pic>
      <p:sp>
        <p:nvSpPr>
          <p:cNvPr id="5" name="Rectangle 4"/>
          <p:cNvSpPr/>
          <p:nvPr/>
        </p:nvSpPr>
        <p:spPr>
          <a:xfrm>
            <a:off x="285720" y="6143644"/>
            <a:ext cx="8358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can add you institute when Institute approved you.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Student Institutes list -:</a:t>
            </a:r>
            <a:endParaRPr lang="en-US" sz="2000" dirty="0"/>
          </a:p>
        </p:txBody>
      </p:sp>
      <p:pic>
        <p:nvPicPr>
          <p:cNvPr id="4" name="Content Placeholder 3" descr="your_institu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76" y="1142984"/>
            <a:ext cx="7777738" cy="4525963"/>
          </a:xfrm>
        </p:spPr>
      </p:pic>
      <p:sp>
        <p:nvSpPr>
          <p:cNvPr id="5" name="Rectangle 4"/>
          <p:cNvSpPr/>
          <p:nvPr/>
        </p:nvSpPr>
        <p:spPr>
          <a:xfrm>
            <a:off x="357158" y="6072206"/>
            <a:ext cx="42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List of the institutes which students added.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Subject -:</a:t>
            </a:r>
            <a:endParaRPr lang="en-US" sz="2000" dirty="0"/>
          </a:p>
        </p:txBody>
      </p:sp>
      <p:pic>
        <p:nvPicPr>
          <p:cNvPr id="4" name="Content Placeholder 3" descr="institute_subje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214422"/>
            <a:ext cx="8072494" cy="4525963"/>
          </a:xfrm>
        </p:spPr>
      </p:pic>
      <p:sp>
        <p:nvSpPr>
          <p:cNvPr id="5" name="Rectangle 4"/>
          <p:cNvSpPr/>
          <p:nvPr/>
        </p:nvSpPr>
        <p:spPr>
          <a:xfrm>
            <a:off x="285720" y="6072206"/>
            <a:ext cx="407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List of the subject that institute provides.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Video List -:</a:t>
            </a:r>
            <a:endParaRPr lang="en-US" sz="2000" dirty="0"/>
          </a:p>
        </p:txBody>
      </p:sp>
      <p:pic>
        <p:nvPicPr>
          <p:cNvPr id="4" name="Content Placeholder 3" descr="video_li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7858180" cy="4525963"/>
          </a:xfrm>
        </p:spPr>
      </p:pic>
      <p:sp>
        <p:nvSpPr>
          <p:cNvPr id="5" name="Rectangle 4"/>
          <p:cNvSpPr/>
          <p:nvPr/>
        </p:nvSpPr>
        <p:spPr>
          <a:xfrm>
            <a:off x="357158" y="5786454"/>
            <a:ext cx="571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List of the videos that one institute provides.(subject wise)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Video Show -:</a:t>
            </a:r>
            <a:endParaRPr lang="en-US" sz="2000" dirty="0"/>
          </a:p>
        </p:txBody>
      </p:sp>
      <p:pic>
        <p:nvPicPr>
          <p:cNvPr id="4" name="Content Placeholder 3" descr="video_show_youtube_link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42984"/>
            <a:ext cx="807249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Task Add -:</a:t>
            </a:r>
            <a:endParaRPr lang="en-US" sz="2000" dirty="0"/>
          </a:p>
        </p:txBody>
      </p:sp>
      <p:pic>
        <p:nvPicPr>
          <p:cNvPr id="4" name="Content Placeholder 3" descr="task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06" y="1214422"/>
            <a:ext cx="8086787" cy="4525963"/>
          </a:xfrm>
        </p:spPr>
      </p:pic>
      <p:sp>
        <p:nvSpPr>
          <p:cNvPr id="5" name="Rectangle 4"/>
          <p:cNvSpPr/>
          <p:nvPr/>
        </p:nvSpPr>
        <p:spPr>
          <a:xfrm>
            <a:off x="428596" y="5857892"/>
            <a:ext cx="47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To-do list which student can created for him self.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Complicated Task -:</a:t>
            </a:r>
            <a:endParaRPr lang="en-US" sz="2000" dirty="0"/>
          </a:p>
        </p:txBody>
      </p:sp>
      <p:pic>
        <p:nvPicPr>
          <p:cNvPr id="4" name="Content Placeholder 3" descr="task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4422"/>
            <a:ext cx="8229600" cy="4288665"/>
          </a:xfrm>
        </p:spPr>
      </p:pic>
      <p:sp>
        <p:nvSpPr>
          <p:cNvPr id="5" name="Rectangle 4"/>
          <p:cNvSpPr/>
          <p:nvPr/>
        </p:nvSpPr>
        <p:spPr>
          <a:xfrm>
            <a:off x="571472" y="5643578"/>
            <a:ext cx="5140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By clicking on check box it counts as completed task.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917596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User profile -:</a:t>
            </a:r>
            <a:endParaRPr lang="en-US" sz="2000" dirty="0"/>
          </a:p>
        </p:txBody>
      </p:sp>
      <p:pic>
        <p:nvPicPr>
          <p:cNvPr id="4" name="Content Placeholder 3" descr="profi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714356"/>
            <a:ext cx="8072494" cy="50720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Notice List (Institute wise)-:</a:t>
            </a:r>
            <a:endParaRPr lang="en-US" sz="2000" dirty="0"/>
          </a:p>
        </p:txBody>
      </p:sp>
      <p:pic>
        <p:nvPicPr>
          <p:cNvPr id="4" name="Content Placeholder 3" descr="notice_sho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0010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Institute can </a:t>
            </a:r>
            <a:r>
              <a:rPr lang="en-US" dirty="0" err="1" smtClean="0"/>
              <a:t>login,can</a:t>
            </a:r>
            <a:r>
              <a:rPr lang="en-US" dirty="0" smtClean="0"/>
              <a:t> approved/reject student </a:t>
            </a:r>
            <a:r>
              <a:rPr lang="en-US" dirty="0" err="1" smtClean="0"/>
              <a:t>request,can</a:t>
            </a:r>
            <a:r>
              <a:rPr lang="en-US" dirty="0" smtClean="0"/>
              <a:t> see all student </a:t>
            </a:r>
            <a:r>
              <a:rPr lang="en-US" dirty="0" err="1" smtClean="0"/>
              <a:t>list,can</a:t>
            </a:r>
            <a:r>
              <a:rPr lang="en-US" dirty="0" smtClean="0"/>
              <a:t> see his </a:t>
            </a:r>
            <a:r>
              <a:rPr lang="en-US" dirty="0" err="1" smtClean="0"/>
              <a:t>video,can</a:t>
            </a:r>
            <a:r>
              <a:rPr lang="en-US" dirty="0" smtClean="0"/>
              <a:t> create notice for students.</a:t>
            </a:r>
          </a:p>
          <a:p>
            <a:r>
              <a:rPr lang="en-US" dirty="0" smtClean="0"/>
              <a:t>Admin can add all master(</a:t>
            </a:r>
            <a:r>
              <a:rPr lang="en-US" dirty="0" err="1" smtClean="0"/>
              <a:t>subject,standard,topics</a:t>
            </a:r>
            <a:r>
              <a:rPr lang="en-US" dirty="0" smtClean="0"/>
              <a:t>...),can add all address(</a:t>
            </a:r>
            <a:r>
              <a:rPr lang="en-US" dirty="0" err="1" smtClean="0"/>
              <a:t>country,state,tehsil</a:t>
            </a:r>
            <a:r>
              <a:rPr lang="en-US" dirty="0"/>
              <a:t>,</a:t>
            </a:r>
            <a:r>
              <a:rPr lang="en-US" dirty="0" smtClean="0"/>
              <a:t>…),can approved/reject </a:t>
            </a:r>
            <a:r>
              <a:rPr lang="en-US" dirty="0" err="1" smtClean="0"/>
              <a:t>institute,all</a:t>
            </a:r>
            <a:r>
              <a:rPr lang="en-US" dirty="0" smtClean="0"/>
              <a:t> see all institute </a:t>
            </a:r>
            <a:r>
              <a:rPr lang="en-US" dirty="0" err="1" smtClean="0"/>
              <a:t>list,can</a:t>
            </a:r>
            <a:r>
              <a:rPr lang="en-US" dirty="0" smtClean="0"/>
              <a:t> upload videos institute wise.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Institute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 Dashboard -:</a:t>
            </a:r>
            <a:endParaRPr lang="en-US" sz="2000" dirty="0"/>
          </a:p>
        </p:txBody>
      </p:sp>
      <p:pic>
        <p:nvPicPr>
          <p:cNvPr id="4" name="Content Placeholder 3" descr="dash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42984"/>
            <a:ext cx="8229600" cy="25003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Student List (Active/Reject) -:</a:t>
            </a:r>
            <a:endParaRPr lang="en-US" sz="2000" dirty="0"/>
          </a:p>
        </p:txBody>
      </p:sp>
      <p:pic>
        <p:nvPicPr>
          <p:cNvPr id="4" name="Content Placeholder 3" descr="studant_li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88297"/>
            <a:ext cx="8229600" cy="4169529"/>
          </a:xfrm>
        </p:spPr>
      </p:pic>
      <p:sp>
        <p:nvSpPr>
          <p:cNvPr id="5" name="Rectangle 4"/>
          <p:cNvSpPr/>
          <p:nvPr/>
        </p:nvSpPr>
        <p:spPr>
          <a:xfrm>
            <a:off x="0" y="5715016"/>
            <a:ext cx="87011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 institute Dashboard you can see list of the all students who request for join the institute.</a:t>
            </a:r>
          </a:p>
          <a:p>
            <a:r>
              <a:rPr lang="en-US" dirty="0" smtClean="0"/>
              <a:t>Student only see the institute he added after institute approved this request.</a:t>
            </a:r>
          </a:p>
          <a:p>
            <a:r>
              <a:rPr lang="en-US" dirty="0" smtClean="0"/>
              <a:t>If that student not belongs to that </a:t>
            </a:r>
            <a:r>
              <a:rPr lang="en-US" dirty="0" err="1" smtClean="0"/>
              <a:t>institute,institute</a:t>
            </a:r>
            <a:r>
              <a:rPr lang="en-US" dirty="0" smtClean="0"/>
              <a:t> can reject that student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All Student Details -:</a:t>
            </a:r>
            <a:endParaRPr lang="en-US" sz="2000" dirty="0"/>
          </a:p>
        </p:txBody>
      </p:sp>
      <p:pic>
        <p:nvPicPr>
          <p:cNvPr id="4" name="Content Placeholder 3" descr="all_studant_li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42" y="1214422"/>
            <a:ext cx="8229600" cy="3470168"/>
          </a:xfrm>
        </p:spPr>
      </p:pic>
      <p:sp>
        <p:nvSpPr>
          <p:cNvPr id="5" name="Rectangle 4"/>
          <p:cNvSpPr/>
          <p:nvPr/>
        </p:nvSpPr>
        <p:spPr>
          <a:xfrm>
            <a:off x="500034" y="5357826"/>
            <a:ext cx="6334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List of the all students which are active in that particular institute.</a:t>
            </a:r>
          </a:p>
          <a:p>
            <a:r>
              <a:rPr lang="en-US" dirty="0" smtClean="0"/>
              <a:t>Here only you can see active institute.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Notice Add -:</a:t>
            </a:r>
            <a:endParaRPr lang="en-US" sz="2000" dirty="0"/>
          </a:p>
        </p:txBody>
      </p:sp>
      <p:pic>
        <p:nvPicPr>
          <p:cNvPr id="4" name="Content Placeholder 3" descr="notis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143932" cy="4525963"/>
          </a:xfrm>
        </p:spPr>
      </p:pic>
      <p:sp>
        <p:nvSpPr>
          <p:cNvPr id="5" name="Rectangle 4"/>
          <p:cNvSpPr/>
          <p:nvPr/>
        </p:nvSpPr>
        <p:spPr>
          <a:xfrm>
            <a:off x="357158" y="6143644"/>
            <a:ext cx="657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This is master of </a:t>
            </a:r>
            <a:r>
              <a:rPr lang="en-US" dirty="0" err="1" smtClean="0"/>
              <a:t>notice.That</a:t>
            </a:r>
            <a:r>
              <a:rPr lang="en-US" dirty="0" smtClean="0"/>
              <a:t> </a:t>
            </a:r>
            <a:r>
              <a:rPr lang="en-US" dirty="0" err="1" smtClean="0"/>
              <a:t>perticular</a:t>
            </a:r>
            <a:r>
              <a:rPr lang="en-US" dirty="0" smtClean="0"/>
              <a:t> institute can add notice here.</a:t>
            </a:r>
          </a:p>
          <a:p>
            <a:r>
              <a:rPr lang="en-US" dirty="0" smtClean="0"/>
              <a:t>You can see your institute notice only.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Video List -: </a:t>
            </a:r>
            <a:endParaRPr lang="en-US" sz="2000" dirty="0"/>
          </a:p>
        </p:txBody>
      </p:sp>
      <p:pic>
        <p:nvPicPr>
          <p:cNvPr id="4" name="Content Placeholder 3" descr="video_list_institu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42" y="1285860"/>
            <a:ext cx="8229600" cy="3470168"/>
          </a:xfrm>
        </p:spPr>
      </p:pic>
      <p:sp>
        <p:nvSpPr>
          <p:cNvPr id="5" name="Rectangle 4"/>
          <p:cNvSpPr/>
          <p:nvPr/>
        </p:nvSpPr>
        <p:spPr>
          <a:xfrm>
            <a:off x="714348" y="5643578"/>
            <a:ext cx="6253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From here institute can see his list of videos.</a:t>
            </a:r>
          </a:p>
          <a:p>
            <a:r>
              <a:rPr lang="en-US" dirty="0" smtClean="0"/>
              <a:t>Only admin can add video institute can only see list of the videos.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Login Page</a:t>
            </a:r>
            <a:endParaRPr lang="en-US" sz="2000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42984"/>
            <a:ext cx="8229600" cy="3765373"/>
          </a:xfrm>
        </p:spPr>
      </p:pic>
      <p:sp>
        <p:nvSpPr>
          <p:cNvPr id="5" name="TextBox 4"/>
          <p:cNvSpPr txBox="1"/>
          <p:nvPr/>
        </p:nvSpPr>
        <p:spPr>
          <a:xfrm>
            <a:off x="500034" y="5072074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 : 9874563210</a:t>
            </a:r>
          </a:p>
          <a:p>
            <a:r>
              <a:rPr lang="en-US" dirty="0" smtClean="0"/>
              <a:t>Password : 1234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Admin Dashboard -: </a:t>
            </a:r>
            <a:endParaRPr lang="en-US" sz="2000" dirty="0"/>
          </a:p>
        </p:txBody>
      </p:sp>
      <p:pic>
        <p:nvPicPr>
          <p:cNvPr id="4" name="Content Placeholder 3" descr="dash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42" y="1214422"/>
            <a:ext cx="8229600" cy="3470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calhost_1043_Admin_Admin_country_add.asp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714356"/>
            <a:ext cx="8054794" cy="5357850"/>
          </a:xfrm>
        </p:spPr>
      </p:pic>
      <p:sp>
        <p:nvSpPr>
          <p:cNvPr id="6" name="Rectangle 5"/>
          <p:cNvSpPr/>
          <p:nvPr/>
        </p:nvSpPr>
        <p:spPr>
          <a:xfrm>
            <a:off x="928662" y="285728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 All Address -: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Backend:Asp.net</a:t>
            </a:r>
            <a:endParaRPr lang="en-US" dirty="0" smtClean="0"/>
          </a:p>
          <a:p>
            <a:r>
              <a:rPr lang="en-US" dirty="0" err="1" smtClean="0"/>
              <a:t>Database:Mysql</a:t>
            </a:r>
            <a:endParaRPr lang="en-US" dirty="0" smtClean="0"/>
          </a:p>
          <a:p>
            <a:r>
              <a:rPr lang="en-US" dirty="0" smtClean="0"/>
              <a:t>Front-end : </a:t>
            </a:r>
            <a:r>
              <a:rPr lang="en-US" dirty="0" err="1" smtClean="0"/>
              <a:t>Html,Css,Js,Bootstrap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(1) Add</a:t>
            </a:r>
            <a:r>
              <a:rPr lang="en-US" sz="2000" dirty="0"/>
              <a:t> </a:t>
            </a:r>
            <a:r>
              <a:rPr lang="en-US" sz="2000" dirty="0" smtClean="0"/>
              <a:t>Country -:</a:t>
            </a:r>
            <a:endParaRPr lang="en-US" sz="2000" dirty="0"/>
          </a:p>
        </p:txBody>
      </p:sp>
      <p:pic>
        <p:nvPicPr>
          <p:cNvPr id="4" name="Content Placeholder 3" descr="contry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428736"/>
            <a:ext cx="761158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 (2) Add State -:</a:t>
            </a:r>
            <a:endParaRPr lang="en-US" sz="2000" dirty="0"/>
          </a:p>
        </p:txBody>
      </p:sp>
      <p:pic>
        <p:nvPicPr>
          <p:cNvPr id="4" name="Content Placeholder 3" descr="state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42984"/>
            <a:ext cx="80010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(3) Add District -:</a:t>
            </a:r>
            <a:endParaRPr lang="en-US" sz="2000" dirty="0"/>
          </a:p>
        </p:txBody>
      </p:sp>
      <p:pic>
        <p:nvPicPr>
          <p:cNvPr id="4" name="Content Placeholder 3" descr="district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14393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(4) Add </a:t>
            </a:r>
            <a:r>
              <a:rPr lang="en-US" sz="2000" dirty="0" err="1" smtClean="0"/>
              <a:t>Tehsil</a:t>
            </a:r>
            <a:r>
              <a:rPr lang="en-US" sz="2000" dirty="0" smtClean="0"/>
              <a:t> -:</a:t>
            </a:r>
            <a:endParaRPr lang="en-US" sz="2000" dirty="0"/>
          </a:p>
        </p:txBody>
      </p:sp>
      <p:pic>
        <p:nvPicPr>
          <p:cNvPr id="4" name="Content Placeholder 3" descr="taluka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214422"/>
            <a:ext cx="807249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calhost_1043_Admin_Admin_Standard_Master.asp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28670"/>
            <a:ext cx="7756329" cy="5197493"/>
          </a:xfrm>
        </p:spPr>
      </p:pic>
      <p:sp>
        <p:nvSpPr>
          <p:cNvPr id="5" name="Rectangle 4"/>
          <p:cNvSpPr/>
          <p:nvPr/>
        </p:nvSpPr>
        <p:spPr>
          <a:xfrm>
            <a:off x="1142976" y="428604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 Master Page -: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(1) Add/update Standard -:</a:t>
            </a:r>
            <a:endParaRPr lang="en-US" sz="2000" dirty="0"/>
          </a:p>
        </p:txBody>
      </p:sp>
      <p:pic>
        <p:nvPicPr>
          <p:cNvPr id="4" name="Content Placeholder 3" descr="standard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546243"/>
            <a:ext cx="821537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(2) Add/update Subject -:</a:t>
            </a:r>
            <a:endParaRPr lang="en-US" sz="2000" dirty="0"/>
          </a:p>
        </p:txBody>
      </p:sp>
      <p:pic>
        <p:nvPicPr>
          <p:cNvPr id="4" name="Content Placeholder 3" descr="subject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189053"/>
            <a:ext cx="821537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(3) Add /Update Topic -: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(</a:t>
            </a:r>
            <a:r>
              <a:rPr lang="en-US" sz="2000" dirty="0" err="1" smtClean="0"/>
              <a:t>i</a:t>
            </a:r>
            <a:r>
              <a:rPr lang="en-US" sz="2000" dirty="0" smtClean="0"/>
              <a:t>) Add/Update First Topic -:</a:t>
            </a:r>
            <a:endParaRPr lang="en-US" sz="2000" dirty="0"/>
          </a:p>
        </p:txBody>
      </p:sp>
      <p:pic>
        <p:nvPicPr>
          <p:cNvPr id="4" name="Content Placeholder 3" descr="topic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1285860"/>
            <a:ext cx="792961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(ii) Add/update Sub Topic :-</a:t>
            </a:r>
            <a:endParaRPr lang="en-US" sz="2000" dirty="0"/>
          </a:p>
        </p:txBody>
      </p:sp>
      <p:pic>
        <p:nvPicPr>
          <p:cNvPr id="4" name="Content Placeholder 3" descr="third_topic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1214422"/>
            <a:ext cx="792961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(iii) Add/update Third Topic -:</a:t>
            </a:r>
            <a:endParaRPr lang="en-US" sz="2000" dirty="0"/>
          </a:p>
        </p:txBody>
      </p:sp>
      <p:pic>
        <p:nvPicPr>
          <p:cNvPr id="4" name="Content Placeholder 3" descr="third_topic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214422"/>
            <a:ext cx="814393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2643182"/>
            <a:ext cx="8501122" cy="1298575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User</a:t>
            </a:r>
            <a:endParaRPr 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(4) Add /Update Medium -:</a:t>
            </a:r>
            <a:endParaRPr lang="en-US" sz="2000" dirty="0"/>
          </a:p>
        </p:txBody>
      </p:sp>
      <p:pic>
        <p:nvPicPr>
          <p:cNvPr id="4" name="Content Placeholder 3" descr="medium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60491"/>
            <a:ext cx="80010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(5) Add /update Language -:</a:t>
            </a:r>
            <a:endParaRPr lang="en-US" sz="2000" dirty="0"/>
          </a:p>
        </p:txBody>
      </p:sp>
      <p:pic>
        <p:nvPicPr>
          <p:cNvPr id="4" name="Content Placeholder 3" descr="language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600200"/>
            <a:ext cx="807249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(6) Add /update Board -:</a:t>
            </a:r>
            <a:endParaRPr lang="en-US" sz="2000" dirty="0"/>
          </a:p>
        </p:txBody>
      </p:sp>
      <p:pic>
        <p:nvPicPr>
          <p:cNvPr id="4" name="Content Placeholder 3" descr="board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74" y="1285860"/>
            <a:ext cx="815156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(6) Add /Update Institute Type -:</a:t>
            </a:r>
            <a:endParaRPr lang="en-US" sz="2000" dirty="0"/>
          </a:p>
        </p:txBody>
      </p:sp>
      <p:pic>
        <p:nvPicPr>
          <p:cNvPr id="4" name="Content Placeholder 3" descr="institute_type_add_ma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85860"/>
            <a:ext cx="8143932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Management -: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 smtClean="0"/>
              <a:t>(1) Active and Reject Institute -:</a:t>
            </a:r>
            <a:endParaRPr lang="en-US" sz="2000" dirty="0"/>
          </a:p>
        </p:txBody>
      </p:sp>
      <p:pic>
        <p:nvPicPr>
          <p:cNvPr id="4" name="Content Placeholder 3" descr="institute_detai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3050"/>
            <a:ext cx="8229600" cy="3470168"/>
          </a:xfrm>
        </p:spPr>
      </p:pic>
      <p:sp>
        <p:nvSpPr>
          <p:cNvPr id="5" name="Rectangle 4"/>
          <p:cNvSpPr/>
          <p:nvPr/>
        </p:nvSpPr>
        <p:spPr>
          <a:xfrm>
            <a:off x="214282" y="5357826"/>
            <a:ext cx="8358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you register as institute first admin approved you then and only you can login</a:t>
            </a:r>
          </a:p>
          <a:p>
            <a:r>
              <a:rPr lang="en-US" dirty="0" smtClean="0"/>
              <a:t>And other student can see your institute.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(2) List of Institutes -:</a:t>
            </a:r>
            <a:endParaRPr lang="en-US" sz="2000" dirty="0"/>
          </a:p>
        </p:txBody>
      </p:sp>
      <p:pic>
        <p:nvPicPr>
          <p:cNvPr id="4" name="Content Placeholder 3" descr="all_institu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285860"/>
            <a:ext cx="8229600" cy="37147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Institute List(Video Upload)-:</a:t>
            </a:r>
            <a:endParaRPr lang="en-US" sz="2000" dirty="0"/>
          </a:p>
        </p:txBody>
      </p:sp>
      <p:pic>
        <p:nvPicPr>
          <p:cNvPr id="4" name="Content Placeholder 3" descr="video_uplod_institu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42" y="1357298"/>
            <a:ext cx="8229600" cy="3470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Video Add -:</a:t>
            </a:r>
            <a:endParaRPr lang="en-US" sz="2000" dirty="0"/>
          </a:p>
        </p:txBody>
      </p:sp>
      <p:pic>
        <p:nvPicPr>
          <p:cNvPr id="4" name="Content Placeholder 3" descr="video_ad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072494" cy="4525963"/>
          </a:xfrm>
        </p:spPr>
      </p:pic>
      <p:sp>
        <p:nvSpPr>
          <p:cNvPr id="5" name="Rectangle 4"/>
          <p:cNvSpPr/>
          <p:nvPr/>
        </p:nvSpPr>
        <p:spPr>
          <a:xfrm>
            <a:off x="428596" y="6000768"/>
            <a:ext cx="8358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choosing any institute you as admin can upload any video for student and then</a:t>
            </a:r>
          </a:p>
          <a:p>
            <a:r>
              <a:rPr lang="en-US" dirty="0" smtClean="0"/>
              <a:t>Student can see the videos.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index_page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3" y="1071546"/>
            <a:ext cx="8715436" cy="5054617"/>
          </a:xfrm>
        </p:spPr>
      </p:pic>
      <p:sp>
        <p:nvSpPr>
          <p:cNvPr id="17" name="TextBox 16"/>
          <p:cNvSpPr txBox="1"/>
          <p:nvPr/>
        </p:nvSpPr>
        <p:spPr>
          <a:xfrm>
            <a:off x="214282" y="571480"/>
            <a:ext cx="85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Index</a:t>
            </a:r>
            <a:r>
              <a:rPr lang="en-US" sz="2000" dirty="0" smtClean="0"/>
              <a:t> :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976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index_page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71438"/>
            <a:ext cx="8786874" cy="6572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631844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Select Registration Type :-</a:t>
            </a:r>
            <a:endParaRPr lang="en-US" sz="2000" dirty="0"/>
          </a:p>
        </p:txBody>
      </p:sp>
      <p:pic>
        <p:nvPicPr>
          <p:cNvPr id="5" name="Content Placeholder 4" descr="select_studant_institu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571480"/>
            <a:ext cx="8229600" cy="5214973"/>
          </a:xfrm>
        </p:spPr>
      </p:pic>
      <p:sp>
        <p:nvSpPr>
          <p:cNvPr id="6" name="Rectangle 5"/>
          <p:cNvSpPr/>
          <p:nvPr/>
        </p:nvSpPr>
        <p:spPr>
          <a:xfrm>
            <a:off x="500034" y="6000768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can registration as institute or student.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64291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Institute Registration:-</a:t>
            </a:r>
            <a:endParaRPr lang="en-US" sz="2000" dirty="0"/>
          </a:p>
        </p:txBody>
      </p:sp>
      <p:pic>
        <p:nvPicPr>
          <p:cNvPr id="4" name="Content Placeholder 3" descr="institute_ad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642918"/>
            <a:ext cx="8215369" cy="4525963"/>
          </a:xfrm>
        </p:spPr>
      </p:pic>
      <p:sp>
        <p:nvSpPr>
          <p:cNvPr id="5" name="Rectangle 4"/>
          <p:cNvSpPr/>
          <p:nvPr/>
        </p:nvSpPr>
        <p:spPr>
          <a:xfrm>
            <a:off x="285720" y="5286388"/>
            <a:ext cx="7072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After registration as institute you can go to your dashboard using this link.</a:t>
            </a:r>
          </a:p>
          <a:p>
            <a:r>
              <a:rPr lang="en-US" dirty="0" err="1" smtClean="0">
                <a:hlinkClick r:id="rId3"/>
              </a:rPr>
              <a:t>Youlocalhost</a:t>
            </a:r>
            <a:r>
              <a:rPr lang="en-US" dirty="0" smtClean="0">
                <a:hlinkClick r:id="rId3"/>
              </a:rPr>
              <a:t>:/Institute/institute_login.aspx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Student Registration -:</a:t>
            </a:r>
            <a:endParaRPr lang="en-US" sz="2000" dirty="0"/>
          </a:p>
        </p:txBody>
      </p:sp>
      <p:pic>
        <p:nvPicPr>
          <p:cNvPr id="4" name="Content Placeholder 3" descr="studant_ad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214422"/>
            <a:ext cx="8215370" cy="48291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525</Words>
  <Application>Microsoft Office PowerPoint</Application>
  <PresentationFormat>On-screen Show (4:3)</PresentationFormat>
  <Paragraphs>77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Online Learning website</vt:lpstr>
      <vt:lpstr>Slide 2</vt:lpstr>
      <vt:lpstr>Slide 3</vt:lpstr>
      <vt:lpstr>User</vt:lpstr>
      <vt:lpstr>Slide 5</vt:lpstr>
      <vt:lpstr>Slide 6</vt:lpstr>
      <vt:lpstr>Select Registration Type :-</vt:lpstr>
      <vt:lpstr>Institute Registration:-</vt:lpstr>
      <vt:lpstr>Student Registration -:</vt:lpstr>
      <vt:lpstr>Student Login -:</vt:lpstr>
      <vt:lpstr>Institute Add -: </vt:lpstr>
      <vt:lpstr>Student Institutes list -:</vt:lpstr>
      <vt:lpstr>Institute Subject -:</vt:lpstr>
      <vt:lpstr>Video List -:</vt:lpstr>
      <vt:lpstr>Video Show -:</vt:lpstr>
      <vt:lpstr>Task Add -:</vt:lpstr>
      <vt:lpstr>Complicated Task -:</vt:lpstr>
      <vt:lpstr>User profile -:</vt:lpstr>
      <vt:lpstr>Notice List (Institute wise)-:</vt:lpstr>
      <vt:lpstr>Institute</vt:lpstr>
      <vt:lpstr>Institute  Dashboard -:</vt:lpstr>
      <vt:lpstr>Student List (Active/Reject) -:</vt:lpstr>
      <vt:lpstr>All Student Details -:</vt:lpstr>
      <vt:lpstr>Institute Notice Add -:</vt:lpstr>
      <vt:lpstr>Institute Video List -: </vt:lpstr>
      <vt:lpstr>Admin</vt:lpstr>
      <vt:lpstr>Login Page</vt:lpstr>
      <vt:lpstr>Admin Dashboard -: </vt:lpstr>
      <vt:lpstr>Slide 29</vt:lpstr>
      <vt:lpstr>  (1) Add Country -:</vt:lpstr>
      <vt:lpstr> (2) Add State -:</vt:lpstr>
      <vt:lpstr>(3) Add District -:</vt:lpstr>
      <vt:lpstr>(4) Add Tehsil -:</vt:lpstr>
      <vt:lpstr>Slide 34</vt:lpstr>
      <vt:lpstr>  (1) Add/update Standard -:</vt:lpstr>
      <vt:lpstr>(2) Add/update Subject -:</vt:lpstr>
      <vt:lpstr>(3) Add /Update Topic -:  (i) Add/Update First Topic -:</vt:lpstr>
      <vt:lpstr>(ii) Add/update Sub Topic :-</vt:lpstr>
      <vt:lpstr>(iii) Add/update Third Topic -:</vt:lpstr>
      <vt:lpstr>(4) Add /Update Medium -:</vt:lpstr>
      <vt:lpstr>(5) Add /update Language -:</vt:lpstr>
      <vt:lpstr>(6) Add /update Board -:</vt:lpstr>
      <vt:lpstr>(6) Add /Update Institute Type -:</vt:lpstr>
      <vt:lpstr>Institute Management -:  (1) Active and Reject Institute -:</vt:lpstr>
      <vt:lpstr>(2) List of Institutes -:</vt:lpstr>
      <vt:lpstr>Institute List(Video Upload)-:</vt:lpstr>
      <vt:lpstr>Video Add -: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9898ak</dc:creator>
  <cp:lastModifiedBy>9898ak</cp:lastModifiedBy>
  <cp:revision>16</cp:revision>
  <dcterms:created xsi:type="dcterms:W3CDTF">2020-01-20T09:41:26Z</dcterms:created>
  <dcterms:modified xsi:type="dcterms:W3CDTF">2020-01-22T11:03:38Z</dcterms:modified>
</cp:coreProperties>
</file>